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56" r:id="rId4"/>
    <p:sldId id="257" r:id="rId5"/>
    <p:sldId id="258" r:id="rId6"/>
    <p:sldId id="259" r:id="rId7"/>
    <p:sldId id="263" r:id="rId8"/>
    <p:sldId id="26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D29E2-1365-4457-815B-D575131FA895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DDE1D-4182-40B4-A132-085599E885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5A1AGLwqQ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tBWbgZNX0I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ilymotion.com/video/x20vcrg_la-grande-histoire-de-la-conquete-spatiale-le-suspense_tech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500042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chemeClr val="accent6"/>
                </a:solidFill>
              </a:rPr>
              <a:t>Stage BIA du 29 janvier 2015</a:t>
            </a:r>
          </a:p>
          <a:p>
            <a:endParaRPr lang="fr-FR" sz="5400" dirty="0" smtClean="0"/>
          </a:p>
          <a:p>
            <a:r>
              <a:rPr lang="fr-FR" sz="6600" dirty="0" smtClean="0"/>
              <a:t> </a:t>
            </a:r>
            <a:r>
              <a:rPr lang="fr-FR" sz="6600" dirty="0" smtClean="0">
                <a:solidFill>
                  <a:srgbClr val="0070C0"/>
                </a:solidFill>
              </a:rPr>
              <a:t>La mise en œuvre de      </a:t>
            </a:r>
          </a:p>
          <a:p>
            <a:r>
              <a:rPr lang="fr-FR" sz="6600" dirty="0" smtClean="0">
                <a:solidFill>
                  <a:srgbClr val="0070C0"/>
                </a:solidFill>
              </a:rPr>
              <a:t> l’histoire pour le BIA</a:t>
            </a:r>
            <a:endParaRPr lang="fr-FR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357166"/>
            <a:ext cx="80724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VIDEOS</a:t>
            </a:r>
            <a:endParaRPr lang="fr-FR" sz="4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fr-FR" sz="4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Les principaux documentaires</a:t>
            </a:r>
            <a:endParaRPr lang="fr-FR" sz="4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complets et accessibles …</a:t>
            </a:r>
            <a:endParaRPr lang="fr-FR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2844" y="357166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4" name="Image 3" descr="338444205515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785794"/>
            <a:ext cx="3810000" cy="570547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85720" y="357166"/>
            <a:ext cx="22860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i="1" dirty="0" smtClean="0">
                <a:solidFill>
                  <a:srgbClr val="FF0000"/>
                </a:solidFill>
              </a:rPr>
              <a:t>Rappel…</a:t>
            </a:r>
            <a:endParaRPr lang="fr-FR" sz="4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Air-and-Space_Smithsonian_Airships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5024176" cy="6858000"/>
          </a:xfrm>
        </p:spPr>
      </p:pic>
      <p:sp>
        <p:nvSpPr>
          <p:cNvPr id="6" name="ZoneTexte 5"/>
          <p:cNvSpPr txBox="1"/>
          <p:nvPr/>
        </p:nvSpPr>
        <p:spPr>
          <a:xfrm>
            <a:off x="5357818" y="1928802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hlinkClick r:id="rId3"/>
              </a:rPr>
              <a:t>https://www.youtube.com/watch?v=f5A1AGLwqQY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429124" y="2857496"/>
            <a:ext cx="45720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       Air &amp; </a:t>
            </a:r>
            <a:r>
              <a:rPr lang="fr-FR" sz="3600" dirty="0" err="1" smtClean="0">
                <a:solidFill>
                  <a:srgbClr val="FF0000"/>
                </a:solidFill>
              </a:rPr>
              <a:t>Space</a:t>
            </a:r>
            <a:r>
              <a:rPr lang="fr-FR" sz="3600" dirty="0" smtClean="0">
                <a:solidFill>
                  <a:srgbClr val="FF0000"/>
                </a:solidFill>
              </a:rPr>
              <a:t>  </a:t>
            </a:r>
          </a:p>
          <a:p>
            <a:r>
              <a:rPr lang="fr-FR" sz="3600" dirty="0" smtClean="0">
                <a:solidFill>
                  <a:srgbClr val="FF0000"/>
                </a:solidFill>
              </a:rPr>
              <a:t>       </a:t>
            </a:r>
            <a:r>
              <a:rPr lang="fr-FR" sz="3600" dirty="0" err="1" smtClean="0">
                <a:solidFill>
                  <a:srgbClr val="FF0000"/>
                </a:solidFill>
              </a:rPr>
              <a:t>Smithonian</a:t>
            </a:r>
            <a:endParaRPr lang="fr-FR" sz="3600" dirty="0" smtClean="0">
              <a:solidFill>
                <a:srgbClr val="FF0000"/>
              </a:solidFill>
            </a:endParaRPr>
          </a:p>
          <a:p>
            <a:endParaRPr lang="fr-FR" sz="3600" dirty="0">
              <a:solidFill>
                <a:srgbClr val="FF0000"/>
              </a:solidFill>
            </a:endParaRPr>
          </a:p>
          <a:p>
            <a:r>
              <a:rPr lang="fr-FR" sz="4800" b="1" dirty="0" err="1" smtClean="0">
                <a:solidFill>
                  <a:srgbClr val="FF0000"/>
                </a:solidFill>
              </a:rPr>
              <a:t>Dreams</a:t>
            </a:r>
            <a:r>
              <a:rPr lang="fr-FR" sz="4800" b="1" dirty="0" smtClean="0">
                <a:solidFill>
                  <a:srgbClr val="FF0000"/>
                </a:solidFill>
              </a:rPr>
              <a:t> of flight</a:t>
            </a:r>
            <a:endParaRPr lang="fr-FR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q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0"/>
            <a:ext cx="7715304" cy="578647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71472" y="6000768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hlinkClick r:id="rId3"/>
              </a:rPr>
              <a:t>https://www.youtube.com/watch?v=8tBWbgZNX0I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Hommage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3999" cy="68580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0" y="0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hlinkClick r:id="rId3"/>
              </a:rPr>
              <a:t>http://www.dailymotion.com/video/x20vcrg_la-grande-histoire-de-la-conquete-spatiale-le-suspense_tech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14282" y="1214422"/>
            <a:ext cx="32861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bg1"/>
                </a:solidFill>
              </a:rPr>
              <a:t>La grande histoire de la conquête spatiale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428604"/>
            <a:ext cx="1857388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285720" y="357166"/>
            <a:ext cx="1500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</a:t>
            </a:r>
            <a:r>
              <a:rPr lang="fr-FR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Livre</a:t>
            </a:r>
            <a:r>
              <a:rPr lang="fr-FR" b="1" dirty="0" smtClean="0"/>
              <a:t>  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85720" y="1928802"/>
            <a:ext cx="828680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Une référence actualisée régulièrement …</a:t>
            </a:r>
          </a:p>
          <a:p>
            <a:endParaRPr lang="fr-FR" sz="4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fr-FR" sz="4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4000" i="1" dirty="0" smtClean="0">
                <a:solidFill>
                  <a:srgbClr val="FF0000"/>
                </a:solidFill>
              </a:rPr>
              <a:t>45 € dernière mise à jour mai 2013</a:t>
            </a:r>
            <a:endParaRPr lang="fr-FR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1163963-g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3" y="0"/>
            <a:ext cx="5715008" cy="690087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0" y="285728"/>
            <a:ext cx="57150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400" dirty="0" smtClean="0">
              <a:solidFill>
                <a:schemeClr val="accent6"/>
              </a:solidFill>
            </a:endParaRPr>
          </a:p>
          <a:p>
            <a:r>
              <a:rPr lang="fr-FR" sz="4400" b="1" dirty="0" smtClean="0">
                <a:solidFill>
                  <a:schemeClr val="accent6"/>
                </a:solidFill>
              </a:rPr>
              <a:t>Aviation </a:t>
            </a:r>
          </a:p>
          <a:p>
            <a:r>
              <a:rPr lang="fr-FR" sz="4400" b="1" dirty="0" smtClean="0">
                <a:solidFill>
                  <a:schemeClr val="accent6"/>
                </a:solidFill>
              </a:rPr>
              <a:t>un siècle de conquêtes</a:t>
            </a:r>
          </a:p>
          <a:p>
            <a:endParaRPr lang="fr-FR" sz="4000" i="1" dirty="0" smtClean="0">
              <a:solidFill>
                <a:srgbClr val="FF0000"/>
              </a:solidFill>
            </a:endParaRPr>
          </a:p>
          <a:p>
            <a:r>
              <a:rPr lang="fr-FR" sz="4000" i="1" dirty="0" err="1" smtClean="0">
                <a:solidFill>
                  <a:srgbClr val="FF0000"/>
                </a:solidFill>
              </a:rPr>
              <a:t>Selection</a:t>
            </a:r>
            <a:r>
              <a:rPr lang="fr-FR" sz="4000" i="1" dirty="0" smtClean="0">
                <a:solidFill>
                  <a:srgbClr val="FF0000"/>
                </a:solidFill>
              </a:rPr>
              <a:t> du </a:t>
            </a:r>
          </a:p>
          <a:p>
            <a:r>
              <a:rPr lang="fr-FR" sz="4000" i="1" dirty="0" err="1" smtClean="0">
                <a:solidFill>
                  <a:srgbClr val="FF0000"/>
                </a:solidFill>
              </a:rPr>
              <a:t>Reader’s</a:t>
            </a:r>
            <a:r>
              <a:rPr lang="fr-FR" sz="4000" i="1" dirty="0" smtClean="0">
                <a:solidFill>
                  <a:srgbClr val="FF0000"/>
                </a:solidFill>
              </a:rPr>
              <a:t> Digest</a:t>
            </a:r>
            <a:endParaRPr lang="fr-FR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78</Words>
  <Application>Microsoft Office PowerPoint</Application>
  <PresentationFormat>Affichage à l'écran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.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isabelle minaud</dc:creator>
  <cp:lastModifiedBy>isabelle minaud</cp:lastModifiedBy>
  <cp:revision>9</cp:revision>
  <dcterms:created xsi:type="dcterms:W3CDTF">2015-01-27T12:59:25Z</dcterms:created>
  <dcterms:modified xsi:type="dcterms:W3CDTF">2015-01-27T13:56:13Z</dcterms:modified>
</cp:coreProperties>
</file>