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78" r:id="rId3"/>
    <p:sldId id="262" r:id="rId4"/>
    <p:sldId id="296" r:id="rId5"/>
    <p:sldId id="297" r:id="rId6"/>
    <p:sldId id="298" r:id="rId7"/>
    <p:sldId id="318" r:id="rId8"/>
    <p:sldId id="326" r:id="rId9"/>
    <p:sldId id="277" r:id="rId10"/>
    <p:sldId id="259" r:id="rId11"/>
    <p:sldId id="299" r:id="rId12"/>
    <p:sldId id="300" r:id="rId13"/>
    <p:sldId id="266" r:id="rId14"/>
    <p:sldId id="268" r:id="rId15"/>
    <p:sldId id="270" r:id="rId16"/>
    <p:sldId id="273" r:id="rId17"/>
    <p:sldId id="276" r:id="rId18"/>
    <p:sldId id="295" r:id="rId19"/>
    <p:sldId id="327" r:id="rId20"/>
    <p:sldId id="279" r:id="rId21"/>
    <p:sldId id="284" r:id="rId22"/>
    <p:sldId id="301" r:id="rId23"/>
    <p:sldId id="282" r:id="rId24"/>
    <p:sldId id="287" r:id="rId25"/>
    <p:sldId id="289" r:id="rId26"/>
    <p:sldId id="303" r:id="rId27"/>
    <p:sldId id="304" r:id="rId28"/>
    <p:sldId id="306" r:id="rId29"/>
    <p:sldId id="305" r:id="rId30"/>
    <p:sldId id="319" r:id="rId31"/>
    <p:sldId id="285" r:id="rId32"/>
    <p:sldId id="286" r:id="rId33"/>
    <p:sldId id="324" r:id="rId34"/>
    <p:sldId id="332" r:id="rId35"/>
    <p:sldId id="280" r:id="rId36"/>
    <p:sldId id="307" r:id="rId37"/>
    <p:sldId id="302" r:id="rId38"/>
    <p:sldId id="264" r:id="rId39"/>
    <p:sldId id="309" r:id="rId40"/>
    <p:sldId id="310" r:id="rId41"/>
    <p:sldId id="308" r:id="rId42"/>
    <p:sldId id="260" r:id="rId43"/>
    <p:sldId id="317" r:id="rId44"/>
    <p:sldId id="320" r:id="rId45"/>
    <p:sldId id="322" r:id="rId46"/>
    <p:sldId id="329" r:id="rId47"/>
    <p:sldId id="281" r:id="rId48"/>
    <p:sldId id="290" r:id="rId49"/>
    <p:sldId id="291" r:id="rId50"/>
    <p:sldId id="330" r:id="rId51"/>
    <p:sldId id="292" r:id="rId52"/>
    <p:sldId id="311" r:id="rId53"/>
    <p:sldId id="293" r:id="rId54"/>
    <p:sldId id="312" r:id="rId55"/>
    <p:sldId id="313" r:id="rId56"/>
    <p:sldId id="314" r:id="rId57"/>
    <p:sldId id="294" r:id="rId58"/>
    <p:sldId id="315" r:id="rId59"/>
    <p:sldId id="331" r:id="rId60"/>
    <p:sldId id="316" r:id="rId61"/>
    <p:sldId id="325" r:id="rId62"/>
    <p:sldId id="258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06687-B20A-4B21-B54A-9BF30911F2FD}" type="datetimeFigureOut">
              <a:rPr lang="fr-FR" smtClean="0"/>
              <a:pPr/>
              <a:t>23/12/2014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374E3-3B50-457E-A4C4-BD5016D3B9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97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F9E6F9-07E6-4A9E-AD79-AA3821FD5C1E}" type="slidenum">
              <a:rPr lang="en-GB"/>
              <a:pPr/>
              <a:t>33</a:t>
            </a:fld>
            <a:endParaRPr lang="en-GB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515A0E-1AC6-4358-B7C4-275A8845D823}" type="slidenum">
              <a:rPr lang="en-GB"/>
              <a:pPr/>
              <a:t>45</a:t>
            </a:fld>
            <a:endParaRPr lang="en-GB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23/12/2014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ALB62\Desktop\AALB62\COURS\Videos\x1.m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928693"/>
          </a:xfrm>
        </p:spPr>
        <p:txBody>
          <a:bodyPr>
            <a:normAutofit fontScale="90000"/>
          </a:bodyPr>
          <a:lstStyle/>
          <a:p>
            <a:r>
              <a:rPr lang="fr-FR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/>
            </a:r>
            <a:br>
              <a:rPr lang="fr-FR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</a:br>
            <a:r>
              <a:rPr lang="fr-FR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/>
            </a:r>
            <a:br>
              <a:rPr lang="fr-FR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</a:br>
            <a:r>
              <a:rPr lang="fr-FR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Histoire de l’aéronautique</a:t>
            </a:r>
            <a:r>
              <a:rPr lang="fr-FR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/>
            </a:r>
            <a:br>
              <a:rPr lang="fr-FR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0034" y="2071678"/>
            <a:ext cx="8215370" cy="3567122"/>
          </a:xfrm>
        </p:spPr>
        <p:txBody>
          <a:bodyPr/>
          <a:lstStyle/>
          <a:p>
            <a:r>
              <a:rPr lang="fr-FR" b="1" dirty="0" smtClean="0">
                <a:solidFill>
                  <a:srgbClr val="FFFF66"/>
                </a:solidFill>
                <a:latin typeface="Times New Roman" pitchFamily="18" charset="0"/>
              </a:rPr>
              <a:t>3</a:t>
            </a:r>
            <a:r>
              <a:rPr lang="fr-FR" b="1" baseline="30000" dirty="0" smtClean="0">
                <a:solidFill>
                  <a:srgbClr val="FFFF66"/>
                </a:solidFill>
                <a:latin typeface="Times New Roman" pitchFamily="18" charset="0"/>
              </a:rPr>
              <a:t>e</a:t>
            </a:r>
            <a:r>
              <a:rPr lang="fr-FR" b="1" dirty="0" smtClean="0">
                <a:solidFill>
                  <a:srgbClr val="FFFF66"/>
                </a:solidFill>
                <a:latin typeface="Times New Roman" pitchFamily="18" charset="0"/>
              </a:rPr>
              <a:t> partie :</a:t>
            </a:r>
          </a:p>
          <a:p>
            <a:endParaRPr lang="fr-FR" b="1" dirty="0" smtClean="0">
              <a:solidFill>
                <a:srgbClr val="FFFF66"/>
              </a:solidFill>
              <a:latin typeface="Times New Roman" pitchFamily="18" charset="0"/>
            </a:endParaRPr>
          </a:p>
          <a:p>
            <a:r>
              <a:rPr lang="fr-FR" sz="4000" b="1" dirty="0" smtClean="0">
                <a:solidFill>
                  <a:schemeClr val="tx1"/>
                </a:solidFill>
                <a:latin typeface="Times New Roman" pitchFamily="18" charset="0"/>
              </a:rPr>
              <a:t>Du réacteur au tourisme spatial.</a:t>
            </a:r>
            <a:endParaRPr lang="fr-FR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patrouille de France sur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Alphajet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Marc\Documents\BIA-CAEA\COURS\Photos\P103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600200"/>
            <a:ext cx="6034617" cy="4525963"/>
          </a:xfrm>
          <a:prstGeom prst="rect">
            <a:avLst/>
          </a:prstGeom>
          <a:noFill/>
        </p:spPr>
      </p:pic>
      <p:pic>
        <p:nvPicPr>
          <p:cNvPr id="4" name="Picture 2" descr="C:\Users\Marc\Documents\BIA-CAEA\COURS\Photos\P1030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3119" y="2000240"/>
            <a:ext cx="2716599" cy="3621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mise en service du bombardier furtif « F 117 ».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186" y="1600200"/>
            <a:ext cx="73556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vol du Rafale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854" y="1600200"/>
            <a:ext cx="61942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Chasseur américain F 16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chasseur le plus utilisé au monde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3" descr="F16-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078" y="3949278"/>
            <a:ext cx="5120640" cy="2694432"/>
          </a:xfrm>
          <a:prstGeom prst="rect">
            <a:avLst/>
          </a:prstGeom>
        </p:spPr>
      </p:pic>
      <p:pic>
        <p:nvPicPr>
          <p:cNvPr id="4" name="Espace réservé du contenu 3" descr="F16-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714488"/>
            <a:ext cx="4535424" cy="25237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" y="742973"/>
            <a:ext cx="7406640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Harrier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 décollage vertical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Jaguar, fruit de la coopération franco - britannique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3" descr="Jaguar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4212" y="3057548"/>
            <a:ext cx="5266944" cy="3657600"/>
          </a:xfrm>
          <a:prstGeom prst="rect">
            <a:avLst/>
          </a:prstGeom>
        </p:spPr>
      </p:pic>
      <p:pic>
        <p:nvPicPr>
          <p:cNvPr id="4" name="Espace réservé du contenu 3" descr="Jaguar-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06" y="1428736"/>
            <a:ext cx="4657344" cy="249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Mirage 2000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3" descr="M2000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4212" y="3033164"/>
            <a:ext cx="5266944" cy="3681984"/>
          </a:xfrm>
          <a:prstGeom prst="rect">
            <a:avLst/>
          </a:prstGeom>
        </p:spPr>
      </p:pic>
      <p:pic>
        <p:nvPicPr>
          <p:cNvPr id="4" name="Espace réservé du contenu 3" descr="M2000-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285860"/>
            <a:ext cx="5218176" cy="2462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2000-cock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760" y="2058765"/>
            <a:ext cx="5364480" cy="36088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B 52, bombardier lourd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32385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91" y="3667146"/>
            <a:ext cx="47910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: A400M remplace le C-160 </a:t>
            </a:r>
            <a:r>
              <a:rPr 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Transall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503437"/>
            <a:ext cx="70008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44" y="1196752"/>
            <a:ext cx="3995928" cy="264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2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L’aviation militaire.</a:t>
            </a:r>
            <a:endParaRPr lang="fr-F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L’aviation civile.</a:t>
            </a:r>
            <a:endParaRPr lang="fr-F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Boeing 707, quadriréacteur 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premier vol en 1954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2301081"/>
            <a:ext cx="4762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1955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bi – réacteur français la Caravelle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987" y="1972469"/>
            <a:ext cx="55340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1969 : premier vol du 747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courrier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57364"/>
            <a:ext cx="60960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1969 le supersonique franco – britannique Concorde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7625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76060"/>
            <a:ext cx="7543800" cy="356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1971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vol du Dassault « Mercure » pour la Cie Air Inter,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échec commercial face au Boeing 737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419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406" y="3743348"/>
            <a:ext cx="52387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1972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vol du gros porteur de construction européenne Airbus A 300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4766" y="1903433"/>
            <a:ext cx="601446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révolution : le pilotage à 2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1987 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vol de l’Airbus A 320 le « tout électronique ».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020" y="1600200"/>
            <a:ext cx="68059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1947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passage du son par Chuck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Yeager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 avion « Bell X 1 ».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x1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916832"/>
            <a:ext cx="4571428" cy="342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Boeing 777, l’avion de ligne le plus long du monde (73.9 m), lancé en 1998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656" y="1600200"/>
            <a:ext cx="73146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 : premier vol de l’A 380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80" y="3757634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24744"/>
            <a:ext cx="8872538" cy="474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104" y="326955"/>
            <a:ext cx="8754614" cy="5941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Avions 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courrier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/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350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499993" y="1124744"/>
            <a:ext cx="4186808" cy="639762"/>
          </a:xfrm>
        </p:spPr>
        <p:txBody>
          <a:bodyPr>
            <a:no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BOEING 787 DREAMLINER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6543"/>
            <a:ext cx="76676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4040188" cy="30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1590"/>
            <a:ext cx="4746212" cy="252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hélicoptères.</a:t>
            </a:r>
            <a:endParaRPr lang="fr-F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1954 : vol du premier hélicoptère moderne, le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Sikorsky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 S 58 »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328" y="1600200"/>
            <a:ext cx="57253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1955 : premier vol pour l’hélicoptère  Alouette 2 </a:t>
            </a:r>
            <a:b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premier record international d’altitude à 8209m, battu en juin 1958 avec 10984 m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5797" y="2189185"/>
            <a:ext cx="69324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 47 Chinook à double rotor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4773" y="1600200"/>
            <a:ext cx="5674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Gazelle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2529681"/>
            <a:ext cx="48577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1953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avion français à franchir le mur du son, le Dassault MD 452 Mystère II, piloté par le colonel Constantin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Rozanoff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071810"/>
            <a:ext cx="3810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Caracal »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72866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Tigre » franco - allemand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39094"/>
            <a:ext cx="76200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Dauphin »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Marc\Documents\BIA-CAEA\COURS\Photos\P103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Canadair » utilisé dans la lutte contre les incendies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9654" y="1600200"/>
            <a:ext cx="60446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Voltige et loisirs</a:t>
            </a:r>
            <a:endParaRPr lang="fr-FR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357298"/>
            <a:ext cx="65024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802880" cy="5364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tour du monde en ballon sans escale par le suisse Bertrand Piccard.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Marc\Documents\BIA-CAEA\COURS\Photos\around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151" y="1974871"/>
            <a:ext cx="312769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8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course à l’espace.</a:t>
            </a:r>
            <a:endParaRPr lang="fr-F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octobre 1957, Spoutnik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premier satellite artificiel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1162" y="1600200"/>
            <a:ext cx="55216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1961 : Youri Gagarine, premier homme dans l’espace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193" y="1600200"/>
            <a:ext cx="33756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1956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vol du Mirage III, premier avion européen à atteindre Mach 2 en 1958.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aircraftresourcecenter.com/awa01/401-500/awa412-MirageIII-Vollmer/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80" y="2668612"/>
            <a:ext cx="476250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000250"/>
            <a:ext cx="4762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32" y="3150840"/>
            <a:ext cx="24145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908719"/>
            <a:ext cx="842493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Valentina Terechkova est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première femme à effectuer un vol dans l'espace,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 la première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cosmonaute soviétique grâce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son vol 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juin 1963. </a:t>
            </a:r>
          </a:p>
          <a:p>
            <a:pPr algn="just"/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Valentina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Terechkova reste à ce jour la seule femme à avoir effectué un voyage en solitaire dans l'espace et la plus jeune cosmonaute</a:t>
            </a:r>
          </a:p>
        </p:txBody>
      </p:sp>
      <p:pic>
        <p:nvPicPr>
          <p:cNvPr id="4100" name="Picture 4" descr="http://histoireparlesfemmes.files.wordpress.com/2012/12/valentina-terechk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0" y="3118073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Américains lancent le programme Apollo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2722" y="1600200"/>
            <a:ext cx="45185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1965, la France devient la 3</a:t>
            </a:r>
            <a:r>
              <a:rPr lang="fr-FR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puissance spatiale avec son satellite Astérix lancé par la fusée diamant</a:t>
            </a:r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903433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juillet 1969 Neil Armstrong pose le pied sur la Lune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15" y="2204864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16" y="3988271"/>
            <a:ext cx="3810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1971 Saliout 1, première station orbitale habitée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2715419"/>
            <a:ext cx="30861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 création de l’Agence spatiale européenne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39181"/>
            <a:ext cx="762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1976 : Viking 1 se pose sur Mars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679" y="1600200"/>
            <a:ext cx="482064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 : 1</a:t>
            </a:r>
            <a:r>
              <a:rPr lang="fr-F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vol réussi de la fusée européenne Ariane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283" y="1600200"/>
            <a:ext cx="20788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9" y="1981200"/>
            <a:ext cx="2305059" cy="387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 : 1</a:t>
            </a:r>
            <a:r>
              <a:rPr lang="fr-F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navette spatiale « 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Colombia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5665" y="1903433"/>
            <a:ext cx="17726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Voyager 1, sonde spatiale lancée en 1977, a quitté le système solaire en 2013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11" y="1600200"/>
            <a:ext cx="57839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 vol du bombardier atomique Mirage IV.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08303"/>
            <a:ext cx="8229600" cy="410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tourisme spatial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269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966" y="371475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958" y="1157288"/>
            <a:ext cx="19050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http://www.heathrownews.com/wp-content/uploads/2014/11/VSSEnterpri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6" y="3830150"/>
            <a:ext cx="4365117" cy="2695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B1TT9P0IIAAFhml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8098" y="2467694"/>
            <a:ext cx="5406390" cy="4057650"/>
          </a:xfrm>
          <a:prstGeom prst="rect">
            <a:avLst/>
          </a:prstGeom>
          <a:noFill/>
        </p:spPr>
      </p:pic>
      <p:pic>
        <p:nvPicPr>
          <p:cNvPr id="1026" name="Picture 2" descr="http://media.central.ie/media/images/v/VirginGalacticCrashOct312014AP2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208" y="404664"/>
            <a:ext cx="571500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953000"/>
            <a:ext cx="7772400" cy="1143000"/>
          </a:xfrm>
        </p:spPr>
        <p:txBody>
          <a:bodyPr/>
          <a:lstStyle/>
          <a:p>
            <a:pPr algn="r" eaLnBrk="1" hangingPunct="1"/>
            <a:endParaRPr lang="fr-FR" sz="1800" smtClean="0"/>
          </a:p>
        </p:txBody>
      </p:sp>
      <p:sp>
        <p:nvSpPr>
          <p:cNvPr id="4100" name="WordArt 4"/>
          <p:cNvSpPr>
            <a:spLocks noChangeArrowheads="1" noChangeShapeType="1"/>
          </p:cNvSpPr>
          <p:nvPr/>
        </p:nvSpPr>
        <p:spPr bwMode="auto">
          <a:xfrm>
            <a:off x="2928926" y="4714884"/>
            <a:ext cx="3657600" cy="162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Lycée Sophie </a:t>
            </a:r>
            <a:r>
              <a:rPr lang="fr-FR" sz="20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Berthelot</a:t>
            </a:r>
          </a:p>
        </p:txBody>
      </p:sp>
      <p:pic>
        <p:nvPicPr>
          <p:cNvPr id="1027" name="Picture 3" descr="C:\Users\Marc\Documents\BIA-CAEA\AALB62\LOGO AALB ébauche 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6140196" cy="30778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71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Blackbird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avion espion volant à mach 3 à 25 000 m d’altitude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05" y="1600200"/>
            <a:ext cx="49847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p-island.com/psc/images/X15/X15_3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133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592" y="908720"/>
            <a:ext cx="7200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record d’altitude est atteint en 1963 : 107 960 m !!!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: premiers vols du Mirage F1 et de l’Alpha Jet franco – allemand.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Mirage F1, l’exception à l’aile delta.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3" descr="MF1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14144" y="2692749"/>
            <a:ext cx="5315712" cy="2340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352</Words>
  <Application>Microsoft Office PowerPoint</Application>
  <PresentationFormat>Affichage à l'écran (4:3)</PresentationFormat>
  <Paragraphs>64</Paragraphs>
  <Slides>62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3" baseType="lpstr">
      <vt:lpstr>Thème Office</vt:lpstr>
      <vt:lpstr>  Histoire de l’aéronautique </vt:lpstr>
      <vt:lpstr>L’aviation militaire.</vt:lpstr>
      <vt:lpstr>1947 : premier passage du son par Chuck Yeager sur avion « Bell X 1 ». </vt:lpstr>
      <vt:lpstr>1953 : premier avion français à franchir le mur du son, le Dassault MD 452 Mystère II, piloté par le colonel Constantin Rozanoff. </vt:lpstr>
      <vt:lpstr>1956 : premier vol du Mirage III, premier avion européen à atteindre Mach 2 en 1958.</vt:lpstr>
      <vt:lpstr>1959 : premier vol du bombardier atomique Mirage IV. </vt:lpstr>
      <vt:lpstr>SR 71 Blackbird, avion espion volant à mach 3 à 25 000 m d’altitude</vt:lpstr>
      <vt:lpstr>Présentation PowerPoint</vt:lpstr>
      <vt:lpstr>1973 : premiers vols du Mirage F1 et de l’Alpha Jet franco – allemand. Le Mirage F1, l’exception à l’aile delta.</vt:lpstr>
      <vt:lpstr>La patrouille de France sur Alphajet</vt:lpstr>
      <vt:lpstr>1981 : mise en service du bombardier furtif « F 117 ».</vt:lpstr>
      <vt:lpstr>1986 : premier vol du Rafale.</vt:lpstr>
      <vt:lpstr>Chasseur américain F 16 Le chasseur le plus utilisé au monde </vt:lpstr>
      <vt:lpstr>Harrier à décollage vertical</vt:lpstr>
      <vt:lpstr>Le Jaguar, fruit de la coopération franco - britannique</vt:lpstr>
      <vt:lpstr>Le Mirage 2000</vt:lpstr>
      <vt:lpstr>Présentation PowerPoint</vt:lpstr>
      <vt:lpstr>Le B 52, bombardier lourd</vt:lpstr>
      <vt:lpstr>Transport : A400M remplace le C-160 Transall</vt:lpstr>
      <vt:lpstr>L’aviation civile.</vt:lpstr>
      <vt:lpstr>Boeing 707, quadriréacteur  premier vol en 1954</vt:lpstr>
      <vt:lpstr>1955 : bi – réacteur français la Caravelle </vt:lpstr>
      <vt:lpstr>1969 : premier vol du 747 long courrier</vt:lpstr>
      <vt:lpstr>1969 le supersonique franco – britannique Concorde</vt:lpstr>
      <vt:lpstr>Présentation PowerPoint</vt:lpstr>
      <vt:lpstr>1971 : premier vol du Dassault « Mercure » pour la Cie Air Inter, échec commercial face au Boeing 737</vt:lpstr>
      <vt:lpstr>1972 : premier vol du gros porteur de construction européenne Airbus A 300</vt:lpstr>
      <vt:lpstr>La révolution : le pilotage à 2</vt:lpstr>
      <vt:lpstr>1987 : vol de l’Airbus A 320 le « tout électronique ». </vt:lpstr>
      <vt:lpstr>Le Boeing 777, l’avion de ligne le plus long du monde (73.9 m), lancé en 1998</vt:lpstr>
      <vt:lpstr>2005 : premier vol de l’A 380</vt:lpstr>
      <vt:lpstr>Présentation PowerPoint</vt:lpstr>
      <vt:lpstr>Présentation PowerPoint</vt:lpstr>
      <vt:lpstr>Avions long courrier</vt:lpstr>
      <vt:lpstr>Les hélicoptères.</vt:lpstr>
      <vt:lpstr>1954 : vol du premier hélicoptère moderne, le Sikorsky « S 58 »</vt:lpstr>
      <vt:lpstr>1955 : premier vol pour l’hélicoptère  Alouette 2  premier record international d’altitude à 8209m, battu en juin 1958 avec 10984 m</vt:lpstr>
      <vt:lpstr>CH 47 Chinook à double rotor</vt:lpstr>
      <vt:lpstr>Gazelle</vt:lpstr>
      <vt:lpstr>« Caracal »</vt:lpstr>
      <vt:lpstr>« Tigre » franco - allemand</vt:lpstr>
      <vt:lpstr>« Dauphin »</vt:lpstr>
      <vt:lpstr>« Canadair » utilisé dans la lutte contre les incendies</vt:lpstr>
      <vt:lpstr>Voltige et loisirs</vt:lpstr>
      <vt:lpstr>Présentation PowerPoint</vt:lpstr>
      <vt:lpstr>1999 : premier tour du monde en ballon sans escale par le suisse Bertrand Piccard. </vt:lpstr>
      <vt:lpstr>La course à l’espace.</vt:lpstr>
      <vt:lpstr>4 octobre 1957, Spoutnik le premier satellite artificiel</vt:lpstr>
      <vt:lpstr>1961 : Youri Gagarine, premier homme dans l’espace</vt:lpstr>
      <vt:lpstr>Présentation PowerPoint</vt:lpstr>
      <vt:lpstr>Les Américains lancent le programme Apollo</vt:lpstr>
      <vt:lpstr>1965, la France devient la 3e puissance spatiale avec son satellite Astérix lancé par la fusée diamant</vt:lpstr>
      <vt:lpstr>21 juillet 1969 Neil Armstrong pose le pied sur la Lune</vt:lpstr>
      <vt:lpstr>1971 Saliout 1, première station orbitale habitée</vt:lpstr>
      <vt:lpstr>1975 création de l’Agence spatiale européenne</vt:lpstr>
      <vt:lpstr>1976 : Viking 1 se pose sur Mars</vt:lpstr>
      <vt:lpstr>1979 : 1er vol réussi de la fusée européenne Ariane</vt:lpstr>
      <vt:lpstr>1981 : 1ère navette spatiale « Colombia »</vt:lpstr>
      <vt:lpstr>Voyager 1, sonde spatiale lancée en 1977, a quitté le système solaire en 2013</vt:lpstr>
      <vt:lpstr>Le tourisme spatial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l’aéronautique</dc:title>
  <dc:creator>Marc</dc:creator>
  <cp:lastModifiedBy>MARC</cp:lastModifiedBy>
  <cp:revision>100</cp:revision>
  <dcterms:created xsi:type="dcterms:W3CDTF">2008-10-15T07:31:33Z</dcterms:created>
  <dcterms:modified xsi:type="dcterms:W3CDTF">2014-12-23T14:49:03Z</dcterms:modified>
</cp:coreProperties>
</file>